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20" y="-6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8291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施錠中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3790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施錠中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161117" y="753055"/>
            <a:ext cx="5373840" cy="5396254"/>
            <a:chOff x="965899" y="621003"/>
            <a:chExt cx="1575175" cy="1581745"/>
          </a:xfrm>
        </p:grpSpPr>
        <p:sp>
          <p:nvSpPr>
            <p:cNvPr id="14" name="円/楕円 13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6" name="ドーナツ 15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515070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施錠中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945610" y="579731"/>
            <a:ext cx="3804854" cy="3820724"/>
            <a:chOff x="965899" y="621003"/>
            <a:chExt cx="1575175" cy="1581745"/>
          </a:xfrm>
        </p:grpSpPr>
        <p:sp>
          <p:nvSpPr>
            <p:cNvPr id="15" name="円/楕円 14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7" name="ドーナツ 16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こちらから入れません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施錠中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409574" y="1623764"/>
            <a:ext cx="2876926" cy="2888926"/>
            <a:chOff x="965899" y="621003"/>
            <a:chExt cx="1575175" cy="1581745"/>
          </a:xfrm>
        </p:grpSpPr>
        <p:sp>
          <p:nvSpPr>
            <p:cNvPr id="16" name="円/楕円 15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8" name="ドーナツ 17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19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御用の方は受付まで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施錠中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409574" y="1623764"/>
            <a:ext cx="2876926" cy="2888926"/>
            <a:chOff x="965899" y="621003"/>
            <a:chExt cx="1575175" cy="1581745"/>
          </a:xfrm>
        </p:grpSpPr>
        <p:sp>
          <p:nvSpPr>
            <p:cNvPr id="44" name="円/楕円 43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46" name="ドーナツ 45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546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pop372_施錠中</dc:title>
  <dc:subject>pop372_施錠中</dc:subject>
  <dc:creator>http://www.digipot.net</dc:creator>
  <cp:lastModifiedBy/>
  <cp:revision>1</cp:revision>
  <dcterms:created xsi:type="dcterms:W3CDTF">2014-08-31T09:49:06Z</dcterms:created>
  <dcterms:modified xsi:type="dcterms:W3CDTF">2014-08-31T09:49:07Z</dcterms:modified>
  <cp:version>1</cp:version>
</cp:coreProperties>
</file>